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5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9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0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9998-E707-4F82-B351-1958F2636B9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DE62-B755-4156-A398-532D28BB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egion.center/source/TULA/%D0%9F%D1%80%D0%BE%D0%B8%D1%81%D1%88%D0%B5%D1%81%D1%82%D0%B2%D0%B8%D1%8F/inx960x640.jpg"/>
          <p:cNvPicPr>
            <a:picLocks noChangeAspect="1" noChangeArrowheads="1"/>
          </p:cNvPicPr>
          <p:nvPr/>
        </p:nvPicPr>
        <p:blipFill rotWithShape="1">
          <a:blip r:embed="rId2"/>
          <a:srcRect l="2047" t="13616" r="12415" b="18882"/>
          <a:stretch/>
        </p:blipFill>
        <p:spPr bwMode="auto">
          <a:xfrm>
            <a:off x="625643" y="124088"/>
            <a:ext cx="10058400" cy="5133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5643" y="5257562"/>
            <a:ext cx="115663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Реализованные проекты «Народный бюджет» Никольского муниципального района в </a:t>
            </a:r>
            <a:r>
              <a:rPr lang="ru-RU" sz="4000" b="1" dirty="0" smtClean="0">
                <a:solidFill>
                  <a:srgbClr val="002060"/>
                </a:solidFill>
              </a:rPr>
              <a:t>2019 </a:t>
            </a:r>
            <a:r>
              <a:rPr lang="ru-RU" sz="4000" b="1" dirty="0">
                <a:solidFill>
                  <a:srgbClr val="002060"/>
                </a:solidFill>
              </a:rPr>
              <a:t>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74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Д.Нигино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8411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2545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клуб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6386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Косилка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54037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Ильинское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668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Теребаево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6" y="1825625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площадка </a:t>
            </a:r>
            <a:r>
              <a:rPr lang="ru-RU" dirty="0" err="1" smtClean="0"/>
              <a:t>д.Зеленцово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75114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42" y="2338568"/>
            <a:ext cx="6216316" cy="3720076"/>
          </a:xfrm>
        </p:spPr>
      </p:pic>
    </p:spTree>
    <p:extLst>
      <p:ext uri="{BB962C8B-B14F-4D97-AF65-F5344CB8AC3E}">
        <p14:creationId xmlns:p14="http://schemas.microsoft.com/office/powerpoint/2010/main" val="7202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Пожарный водоем </a:t>
            </a:r>
            <a:r>
              <a:rPr lang="ru-RU" dirty="0" err="1" smtClean="0"/>
              <a:t>д.Есипово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33594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Ремонт клуб</vt:lpstr>
      <vt:lpstr>Косилка </vt:lpstr>
      <vt:lpstr>Ильинское</vt:lpstr>
      <vt:lpstr>Теребаево </vt:lpstr>
      <vt:lpstr>Спортивная площадка д.Зеленцово</vt:lpstr>
      <vt:lpstr>Презентация PowerPoint</vt:lpstr>
      <vt:lpstr>Пожарный водоем д.Есипово</vt:lpstr>
      <vt:lpstr>Д.Нигино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2022-04-06T06:02:52Z</dcterms:created>
  <dcterms:modified xsi:type="dcterms:W3CDTF">2022-04-06T07:45:51Z</dcterms:modified>
</cp:coreProperties>
</file>